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9" r:id="rId5"/>
    <p:sldId id="276" r:id="rId6"/>
    <p:sldId id="270" r:id="rId7"/>
    <p:sldId id="271" r:id="rId8"/>
    <p:sldId id="272" r:id="rId9"/>
    <p:sldId id="273" r:id="rId10"/>
    <p:sldId id="274" r:id="rId11"/>
    <p:sldId id="275" r:id="rId12"/>
    <p:sldId id="264" r:id="rId13"/>
    <p:sldId id="265" r:id="rId14"/>
    <p:sldId id="256" r:id="rId15"/>
    <p:sldId id="257" r:id="rId16"/>
    <p:sldId id="259" r:id="rId17"/>
    <p:sldId id="258" r:id="rId18"/>
    <p:sldId id="260" r:id="rId19"/>
    <p:sldId id="262" r:id="rId20"/>
    <p:sldId id="26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9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91A-6450-4109-BE65-0AC2475A211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A5CA-FFE5-45A1-B946-B2A8D83016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967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91A-6450-4109-BE65-0AC2475A211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A5CA-FFE5-45A1-B946-B2A8D83016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71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91A-6450-4109-BE65-0AC2475A211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A5CA-FFE5-45A1-B946-B2A8D83016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534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91A-6450-4109-BE65-0AC2475A211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A5CA-FFE5-45A1-B946-B2A8D83016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28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91A-6450-4109-BE65-0AC2475A211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A5CA-FFE5-45A1-B946-B2A8D83016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55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91A-6450-4109-BE65-0AC2475A211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A5CA-FFE5-45A1-B946-B2A8D83016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42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91A-6450-4109-BE65-0AC2475A211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A5CA-FFE5-45A1-B946-B2A8D83016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76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91A-6450-4109-BE65-0AC2475A211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A5CA-FFE5-45A1-B946-B2A8D83016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796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91A-6450-4109-BE65-0AC2475A211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A5CA-FFE5-45A1-B946-B2A8D83016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035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91A-6450-4109-BE65-0AC2475A211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A5CA-FFE5-45A1-B946-B2A8D83016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342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91A-6450-4109-BE65-0AC2475A211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A5CA-FFE5-45A1-B946-B2A8D83016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34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6D91A-6450-4109-BE65-0AC2475A211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4A5CA-FFE5-45A1-B946-B2A8D83016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7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161432" y="26649"/>
            <a:ext cx="9144000" cy="78794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Склоновый рельеф.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48" y="914400"/>
            <a:ext cx="10107440" cy="56741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22000" y="261232"/>
            <a:ext cx="729988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FF"/>
                </a:solidFill>
              </a:rPr>
              <a:t>Гравитация, перенос, аккумуляция, денудация</a:t>
            </a:r>
            <a:endParaRPr lang="ru-RU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274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51400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Низкогорный рельеф. Енисейский кряж, Красноярский край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7" y="2097999"/>
            <a:ext cx="6135767" cy="46018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84" y="2097999"/>
            <a:ext cx="5995616" cy="44967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96384" y="73658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/>
              <a:t>Предгорья Зеравшанского хребта. Узбекистан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35260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823" y="200025"/>
            <a:ext cx="5537085" cy="1325563"/>
          </a:xfrm>
        </p:spPr>
        <p:txBody>
          <a:bodyPr>
            <a:noAutofit/>
          </a:bodyPr>
          <a:lstStyle/>
          <a:p>
            <a:r>
              <a:rPr lang="ru-RU" sz="3600" dirty="0"/>
              <a:t>Низкогорный рельеф. </a:t>
            </a:r>
            <a:r>
              <a:rPr lang="ru-RU" sz="3600" dirty="0" smtClean="0"/>
              <a:t>Район Красноярска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96441"/>
            <a:ext cx="6247207" cy="46854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909" y="1817721"/>
            <a:ext cx="6043038" cy="45322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10588" y="862806"/>
            <a:ext cx="5035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/>
              <a:t>Предгорья </a:t>
            </a:r>
            <a:r>
              <a:rPr lang="ru-RU" sz="2800" dirty="0" smtClean="0"/>
              <a:t>Кавказа. Кисловодск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09995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814" y="-239909"/>
            <a:ext cx="10340083" cy="117599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                      Карстовый рельеф, </a:t>
            </a:r>
            <a:r>
              <a:rPr lang="ru-RU" sz="3600" dirty="0" err="1" smtClean="0"/>
              <a:t>импактный</a:t>
            </a:r>
            <a:r>
              <a:rPr lang="ru-RU" sz="3600" dirty="0" smtClean="0"/>
              <a:t> рельеф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370"/>
            <a:ext cx="4182472" cy="55766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42" y="936088"/>
            <a:ext cx="6479569" cy="485967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74518" y="5795765"/>
            <a:ext cx="6379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Метеоритный кратер, Хабаровский край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520590"/>
            <a:ext cx="4534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Сталактиты на скалах, о. Бутон, Индонезия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7405" y="6415354"/>
            <a:ext cx="3167662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Выщелачивание, аккумуляция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43223" y="6318985"/>
            <a:ext cx="3209405" cy="407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FF"/>
                </a:solidFill>
              </a:rPr>
              <a:t>Взрывной, аккумулятивный</a:t>
            </a:r>
            <a:endParaRPr lang="ru-RU" sz="20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10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248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Дефляция (ветровая эрозия, </a:t>
            </a:r>
            <a:r>
              <a:rPr lang="ru-RU" sz="3600" dirty="0" smtClean="0"/>
              <a:t>коррозия) 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6" y="2391031"/>
            <a:ext cx="5411212" cy="4058408"/>
          </a:xfrm>
        </p:spPr>
      </p:pic>
      <p:sp>
        <p:nvSpPr>
          <p:cNvPr id="3" name="Прямоугольник 2"/>
          <p:cNvSpPr/>
          <p:nvPr/>
        </p:nvSpPr>
        <p:spPr>
          <a:xfrm>
            <a:off x="289746" y="1777841"/>
            <a:ext cx="4941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Узбекистан. Выветривание гранитов</a:t>
            </a:r>
            <a:endParaRPr lang="ru-RU" sz="2400" dirty="0"/>
          </a:p>
        </p:txBody>
      </p:sp>
      <p:pic>
        <p:nvPicPr>
          <p:cNvPr id="1026" name="Picture 2" descr="https://farm5.staticflickr.com/4370/36175157212_283c888a73_o.jpg?from=https://farm5.staticflickr.com/4370/36175157212_283c888a73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98" y="2239506"/>
            <a:ext cx="6342502" cy="422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969751" y="1596687"/>
            <a:ext cx="1492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Барханы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78519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9483" y="-71376"/>
            <a:ext cx="9144000" cy="1085262"/>
          </a:xfrm>
        </p:spPr>
        <p:txBody>
          <a:bodyPr/>
          <a:lstStyle/>
          <a:p>
            <a:r>
              <a:rPr lang="ru-RU" dirty="0" smtClean="0"/>
              <a:t>Антропогенный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35" y="1787703"/>
            <a:ext cx="6130247" cy="45976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160" y="2628900"/>
            <a:ext cx="5431604" cy="4073703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29483" y="651025"/>
            <a:ext cx="9144000" cy="1085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Петра, Иордания. </a:t>
            </a:r>
            <a:r>
              <a:rPr lang="en-US" sz="4000" dirty="0" smtClean="0"/>
              <a:t>XII </a:t>
            </a:r>
            <a:r>
              <a:rPr lang="ru-RU" sz="4000" dirty="0" smtClean="0"/>
              <a:t>в.</a:t>
            </a:r>
            <a:r>
              <a:rPr lang="en-US" sz="4000" dirty="0" smtClean="0"/>
              <a:t> </a:t>
            </a:r>
            <a:r>
              <a:rPr lang="ru-RU" sz="4000" dirty="0" smtClean="0"/>
              <a:t>до н.э</a:t>
            </a:r>
            <a:r>
              <a:rPr lang="ru-RU" sz="4400" dirty="0" smtClean="0"/>
              <a:t>.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97756" y="1987024"/>
            <a:ext cx="399763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FF"/>
                </a:solidFill>
              </a:rPr>
              <a:t>Денудация, аккумуляция</a:t>
            </a:r>
            <a:endParaRPr lang="ru-RU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387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885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Человек «вписывается» в рельеф и меняет его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6" y="1412687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246" y="1748515"/>
            <a:ext cx="5904597" cy="442844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9862" y="5532437"/>
            <a:ext cx="52091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/>
              <a:t>Армения. Храмовый комплекс </a:t>
            </a:r>
            <a:r>
              <a:rPr lang="ru-RU" sz="2400" dirty="0" err="1" smtClean="0"/>
              <a:t>Гегард</a:t>
            </a:r>
            <a:r>
              <a:rPr lang="ru-RU" sz="2400" dirty="0" smtClean="0"/>
              <a:t> (1215г)</a:t>
            </a:r>
            <a:endParaRPr lang="ru-RU" sz="24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037328" y="5764025"/>
            <a:ext cx="52091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Великая китайская стена </a:t>
            </a:r>
            <a:r>
              <a:rPr lang="en-US" sz="2400" dirty="0" smtClean="0"/>
              <a:t>III </a:t>
            </a:r>
            <a:r>
              <a:rPr lang="ru-RU" sz="2400" dirty="0" smtClean="0"/>
              <a:t>в. до н.э.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18996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391" y="290245"/>
            <a:ext cx="4026539" cy="1325563"/>
          </a:xfrm>
        </p:spPr>
        <p:txBody>
          <a:bodyPr>
            <a:normAutofit/>
          </a:bodyPr>
          <a:lstStyle/>
          <a:p>
            <a:r>
              <a:rPr lang="ru-RU" dirty="0" err="1" smtClean="0"/>
              <a:t>Обронительные</a:t>
            </a:r>
            <a:r>
              <a:rPr lang="ru-RU" dirty="0" smtClean="0"/>
              <a:t> сооружения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4972"/>
            <a:ext cx="4737370" cy="35530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09" y="2574756"/>
            <a:ext cx="5551470" cy="41636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30" y="-13806"/>
            <a:ext cx="4340270" cy="325520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74598" y="195213"/>
            <a:ext cx="2865002" cy="108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/>
              <a:t>Кенингштайн</a:t>
            </a:r>
            <a:r>
              <a:rPr lang="ru-RU" dirty="0" smtClean="0"/>
              <a:t>, Саксония, Германия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64198" y="2346710"/>
            <a:ext cx="3545334" cy="108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err="1" smtClean="0"/>
              <a:t>Голубац</a:t>
            </a:r>
            <a:r>
              <a:rPr lang="ru-RU" sz="3200" dirty="0" smtClean="0"/>
              <a:t>, Сербия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875084" y="2115877"/>
            <a:ext cx="2693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Зальцбург, Австрия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71957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800" y="254383"/>
            <a:ext cx="10515600" cy="1325563"/>
          </a:xfrm>
        </p:spPr>
        <p:txBody>
          <a:bodyPr/>
          <a:lstStyle/>
          <a:p>
            <a:r>
              <a:rPr lang="ru-RU" dirty="0" smtClean="0"/>
              <a:t>Стокгольм – город на островах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5" y="1579946"/>
            <a:ext cx="6663717" cy="49977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31" y="1818525"/>
            <a:ext cx="6027506" cy="452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15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00" y="808365"/>
            <a:ext cx="4711700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Япония, </a:t>
            </a:r>
            <a:r>
              <a:rPr lang="ru-RU" sz="3200" dirty="0" err="1" smtClean="0"/>
              <a:t>Камакура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6" y="1928368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10" y="1838585"/>
            <a:ext cx="6041204" cy="45309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08350" y="149682"/>
            <a:ext cx="60531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«Облагораживание» ландшафта.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302214" y="734457"/>
            <a:ext cx="4711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Россия, Кисловодск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693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500" y="-92075"/>
            <a:ext cx="12176246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«Вписывание» инфраструктуры и городов в ландшафт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7" y="2097087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91" y="2097087"/>
            <a:ext cx="6211655" cy="465874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96853" y="928909"/>
            <a:ext cx="55902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Дорога вдоль Дуная в Сербии, на границе с Румынией</a:t>
            </a:r>
            <a:endParaRPr lang="ru-RU" sz="2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977175" y="928909"/>
            <a:ext cx="4711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Гонконг, Китай. Между морем и горами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29434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Горный рельеф. Склоны крутые и пологие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049361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570" y="2412460"/>
            <a:ext cx="5927387" cy="44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77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8" y="736600"/>
            <a:ext cx="4523044" cy="60307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96" y="1883250"/>
            <a:ext cx="6512104" cy="488407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31106" y="266699"/>
            <a:ext cx="4711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Карьер месторождения </a:t>
            </a:r>
            <a:r>
              <a:rPr lang="ru-RU" sz="3200" dirty="0" err="1" smtClean="0"/>
              <a:t>Олимпиаднинское</a:t>
            </a:r>
            <a:r>
              <a:rPr lang="ru-RU" sz="3200" dirty="0" smtClean="0"/>
              <a:t>, Красноярский край</a:t>
            </a:r>
            <a:endParaRPr lang="ru-RU" sz="3200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159500" y="266700"/>
            <a:ext cx="56388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Перемытые старателями долины рек. Магаданская область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19714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0700" y="306759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Горный интенсивно расчлененный рельеф. Кавказ, </a:t>
            </a:r>
            <a:br>
              <a:rPr lang="ru-RU" sz="3600" dirty="0" smtClean="0"/>
            </a:br>
            <a:r>
              <a:rPr lang="ru-RU" sz="3600" dirty="0" smtClean="0"/>
              <a:t>Кабардино-Балкария, на границе с Грузией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557"/>
            <a:ext cx="6178055" cy="46335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55" y="1916348"/>
            <a:ext cx="5966299" cy="447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98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/>
              <a:t>Горный интенсивно расчлененный рельеф. Кавказ, </a:t>
            </a:r>
            <a:r>
              <a:rPr lang="ru-RU" sz="3600" dirty="0" smtClean="0"/>
              <a:t>Кабардино-Балкария. Вид с горы </a:t>
            </a:r>
            <a:r>
              <a:rPr lang="ru-RU" sz="3600" dirty="0" err="1" smtClean="0"/>
              <a:t>Чегет</a:t>
            </a:r>
            <a:r>
              <a:rPr lang="ru-RU" sz="3600" dirty="0" smtClean="0"/>
              <a:t> (слева), склон Эльбруса (справа)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8" y="2055813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72" y="2017596"/>
            <a:ext cx="6038827" cy="45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20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33" y="282931"/>
            <a:ext cx="1134064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Склоновые процессы</a:t>
            </a:r>
            <a:br>
              <a:rPr lang="ru-RU" sz="3600" b="1" dirty="0" smtClean="0"/>
            </a:br>
            <a:r>
              <a:rPr lang="ru-RU" sz="3600" dirty="0" smtClean="0"/>
              <a:t>Морозное выветривание, перемещение глыб и обломков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8" y="1608494"/>
            <a:ext cx="6639984" cy="49799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816" y="2455844"/>
            <a:ext cx="5510184" cy="41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16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Сочетание пологих плато и крутосклонных горных форм. Армения, </a:t>
            </a:r>
            <a:r>
              <a:rPr lang="ru-RU" sz="3600" b="1" dirty="0" err="1" smtClean="0"/>
              <a:t>Гегард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3226"/>
            <a:ext cx="5956300" cy="44672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12" y="2033081"/>
            <a:ext cx="6316493" cy="473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79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Препарированные формы. Предгорья Кавказа. </a:t>
            </a:r>
            <a:br>
              <a:rPr lang="ru-RU" dirty="0" smtClean="0"/>
            </a:br>
            <a:r>
              <a:rPr lang="ru-RU" sz="3600" dirty="0" smtClean="0"/>
              <a:t>Слева – Пятигорск, справа - Железноводск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" y="2107727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52" y="1984343"/>
            <a:ext cx="5966296" cy="447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64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216" y="985762"/>
            <a:ext cx="60198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Избирательная эрозия и денудация. Иордания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162867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71" y="2081719"/>
            <a:ext cx="6018179" cy="451363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29100" y="32341"/>
            <a:ext cx="601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Горы аридной зоны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64184" y="1566657"/>
            <a:ext cx="5787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Крутосклонный каменистый рельеф. Оман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75412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33" y="843240"/>
            <a:ext cx="5734883" cy="1325563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Рельеф плато (Израиль, Мертвое море). Результат тектонического подъема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7" y="2168803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416" y="1945533"/>
            <a:ext cx="6164093" cy="46230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14417" y="646072"/>
            <a:ext cx="6036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Сочетание рельефа крутых гор и долин (горстов и грабенов). Индонезия, о. Сулавеси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6974" y="14683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Влияние неотектонических движений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850179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276</Words>
  <Application>Microsoft Office PowerPoint</Application>
  <PresentationFormat>Широкоэкранный</PresentationFormat>
  <Paragraphs>45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Склоновый рельеф.</vt:lpstr>
      <vt:lpstr>Горный рельеф. Склоны крутые и пологие</vt:lpstr>
      <vt:lpstr>Горный интенсивно расчлененный рельеф. Кавказ,  Кабардино-Балкария, на границе с Грузией</vt:lpstr>
      <vt:lpstr>Горный интенсивно расчлененный рельеф. Кавказ, Кабардино-Балкария. Вид с горы Чегет (слева), склон Эльбруса (справа)</vt:lpstr>
      <vt:lpstr>Склоновые процессы Морозное выветривание, перемещение глыб и обломков</vt:lpstr>
      <vt:lpstr>Сочетание пологих плато и крутосклонных горных форм. Армения, Гегард</vt:lpstr>
      <vt:lpstr>Препарированные формы. Предгорья Кавказа.  Слева – Пятигорск, справа - Железноводск</vt:lpstr>
      <vt:lpstr>Избирательная эрозия и денудация. Иордания</vt:lpstr>
      <vt:lpstr>Рельеф плато (Израиль, Мертвое море). Результат тектонического подъема</vt:lpstr>
      <vt:lpstr>Низкогорный рельеф. Енисейский кряж, Красноярский край</vt:lpstr>
      <vt:lpstr>Низкогорный рельеф. Район Красноярска</vt:lpstr>
      <vt:lpstr>                      Карстовый рельеф, импактный рельеф</vt:lpstr>
      <vt:lpstr>Дефляция (ветровая эрозия, коррозия) </vt:lpstr>
      <vt:lpstr>Антропогенный</vt:lpstr>
      <vt:lpstr>Человек «вписывается» в рельеф и меняет его</vt:lpstr>
      <vt:lpstr>Обронительные сооружения</vt:lpstr>
      <vt:lpstr>Стокгольм – город на островах</vt:lpstr>
      <vt:lpstr>Япония, Камакура</vt:lpstr>
      <vt:lpstr>«Вписывание» инфраструктуры и городов в ландшафт</vt:lpstr>
      <vt:lpstr>Перемытые старателями долины рек. Магаданская область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Антропогенный</dc:title>
  <dc:creator>User</dc:creator>
  <cp:lastModifiedBy>User</cp:lastModifiedBy>
  <cp:revision>24</cp:revision>
  <dcterms:created xsi:type="dcterms:W3CDTF">2022-03-04T12:22:39Z</dcterms:created>
  <dcterms:modified xsi:type="dcterms:W3CDTF">2022-03-07T22:47:47Z</dcterms:modified>
</cp:coreProperties>
</file>