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78" r:id="rId7"/>
    <p:sldId id="260" r:id="rId8"/>
    <p:sldId id="261" r:id="rId9"/>
    <p:sldId id="262" r:id="rId10"/>
    <p:sldId id="265" r:id="rId11"/>
    <p:sldId id="266" r:id="rId12"/>
    <p:sldId id="263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623" autoAdjust="0"/>
    <p:restoredTop sz="86436" autoAdjust="0"/>
  </p:normalViewPr>
  <p:slideViewPr>
    <p:cSldViewPr snapToGrid="0">
      <p:cViewPr varScale="1">
        <p:scale>
          <a:sx n="75" d="100"/>
          <a:sy n="75" d="100"/>
        </p:scale>
        <p:origin x="-96" y="-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7368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397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464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68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489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782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537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127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01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66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470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342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8D183-65CE-40D0-958F-E7D737833CED}" type="datetimeFigureOut">
              <a:rPr lang="ru-RU" smtClean="0"/>
              <a:pPr/>
              <a:t>2022-06-01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D652C-8C3C-4328-95DE-0E10FBB3D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90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7000" y="1338263"/>
            <a:ext cx="9144000" cy="8207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Геоморфология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наука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rgbClr val="0000FF"/>
                </a:solidFill>
              </a:rPr>
              <a:t>Популярно, </a:t>
            </a:r>
            <a:r>
              <a:rPr lang="ru-RU" sz="4000" b="1" dirty="0" smtClean="0">
                <a:solidFill>
                  <a:srgbClr val="0000FF"/>
                </a:solidFill>
              </a:rPr>
              <a:t>для школьников и студентов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2154238"/>
            <a:ext cx="10718800" cy="491966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Термин «геоморфология» в буквальном переводе с греческого</a:t>
            </a:r>
          </a:p>
          <a:p>
            <a:pPr algn="just"/>
            <a:r>
              <a:rPr lang="ru-RU" sz="2800" dirty="0" smtClean="0"/>
              <a:t>включает три понятия: </a:t>
            </a:r>
            <a:r>
              <a:rPr lang="ru-RU" sz="2800" dirty="0" err="1" smtClean="0"/>
              <a:t>гео</a:t>
            </a:r>
            <a:r>
              <a:rPr lang="ru-RU" sz="2800" dirty="0" smtClean="0"/>
              <a:t> - Земля; морфе - форма; логос - наука; им названа наука о формах земной поверхности.</a:t>
            </a:r>
          </a:p>
          <a:p>
            <a:pPr algn="just"/>
            <a:r>
              <a:rPr lang="ru-RU" sz="2800" dirty="0" smtClean="0"/>
              <a:t>Рельеф формируется на границе основных геосфер Земли: литосферы, атмосферы, гидросферы, биосферы.</a:t>
            </a:r>
          </a:p>
          <a:p>
            <a:pPr algn="just"/>
            <a:r>
              <a:rPr lang="ru-RU" sz="2800" dirty="0" smtClean="0"/>
              <a:t>Геоморфология занимает промежуточное положение между геологией и географией. Так как рельеф является результатом взаимодействия эндогенных и экзогенных процессов, геоморфология сочетает в себе как географические, так и геологические методы исследований.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58201" y="310634"/>
            <a:ext cx="331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Кириллов В.Е., </a:t>
            </a:r>
            <a:r>
              <a:rPr lang="ru-RU" sz="2800" dirty="0" err="1" smtClean="0">
                <a:solidFill>
                  <a:srgbClr val="C00000"/>
                </a:solidFill>
              </a:rPr>
              <a:t>ИТиГ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504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225" y="161925"/>
            <a:ext cx="11411552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Щитовой базальтовый вулкан на острове </a:t>
            </a:r>
            <a:r>
              <a:rPr lang="ru-RU" sz="2800" dirty="0" err="1" smtClean="0"/>
              <a:t>Чеджу</a:t>
            </a:r>
            <a:r>
              <a:rPr lang="ru-RU" sz="2800" dirty="0" smtClean="0"/>
              <a:t>, Ю. Корея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" y="1927224"/>
            <a:ext cx="6122414" cy="45918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92" y="2223436"/>
            <a:ext cx="5993152" cy="4494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077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11316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Лавовая пещера на о. </a:t>
            </a:r>
            <a:r>
              <a:rPr lang="ru-RU" sz="3600" dirty="0" err="1" smtClean="0"/>
              <a:t>Чеджу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" y="188674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58" y="1886744"/>
            <a:ext cx="6628342" cy="4971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51164" y="494945"/>
            <a:ext cx="46914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Недавние лавовые потоки,</a:t>
            </a:r>
          </a:p>
          <a:p>
            <a:r>
              <a:rPr lang="ru-RU" sz="2400" dirty="0" smtClean="0"/>
              <a:t> район </a:t>
            </a:r>
            <a:r>
              <a:rPr lang="ru-RU" sz="2400" dirty="0" err="1" smtClean="0"/>
              <a:t>Удалянчи</a:t>
            </a:r>
            <a:r>
              <a:rPr lang="ru-RU" sz="2400" dirty="0" smtClean="0"/>
              <a:t>, северный Китай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9489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951" y="528755"/>
            <a:ext cx="4734827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Фумарольное поле у подножия вулкана </a:t>
            </a:r>
            <a:r>
              <a:rPr lang="ru-RU" sz="3200" dirty="0" err="1" smtClean="0"/>
              <a:t>Чанбайшань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" y="236696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93" y="2118185"/>
            <a:ext cx="6133487" cy="46001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7167" y="508870"/>
            <a:ext cx="4369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Фумарольное поле у подножия </a:t>
            </a:r>
            <a:endParaRPr lang="ru-RU" sz="2400" dirty="0" smtClean="0"/>
          </a:p>
          <a:p>
            <a:r>
              <a:rPr lang="ru-RU" sz="2400" dirty="0" smtClean="0"/>
              <a:t>вулкана </a:t>
            </a:r>
            <a:r>
              <a:rPr lang="ru-RU" sz="2400" dirty="0" err="1" smtClean="0"/>
              <a:t>Баранский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о. Итуруп, Курильские острова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1219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63584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Минерализованный источник у подножья вулкана </a:t>
            </a:r>
            <a:r>
              <a:rPr lang="ru-RU" sz="3200" dirty="0" err="1" smtClean="0"/>
              <a:t>Дьябло</a:t>
            </a:r>
            <a:r>
              <a:rPr lang="ru-RU" sz="3200" dirty="0" smtClean="0"/>
              <a:t> </a:t>
            </a:r>
            <a:r>
              <a:rPr lang="ru-RU" sz="3200" dirty="0" err="1" smtClean="0"/>
              <a:t>Варош</a:t>
            </a:r>
            <a:r>
              <a:rPr lang="ru-RU" sz="3200" dirty="0" smtClean="0"/>
              <a:t>, Сербия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3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32" y="2057400"/>
            <a:ext cx="6167968" cy="46259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22432" y="6128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Горячее озеро у подножья вулкана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Вулькано</a:t>
            </a:r>
            <a:r>
              <a:rPr lang="ru-RU" sz="2400" dirty="0" smtClean="0"/>
              <a:t>, Эоловы острова, Италия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94920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065" y="365125"/>
            <a:ext cx="5755105" cy="13255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Скалы из гидротермально-измененных пород. На заднем плане – вулкан </a:t>
            </a:r>
            <a:r>
              <a:rPr lang="ru-RU" sz="2400" dirty="0" err="1" smtClean="0"/>
              <a:t>Вулькано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1690687"/>
            <a:ext cx="6660682" cy="4995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66" y="145699"/>
            <a:ext cx="4905375" cy="6540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80370" y="704740"/>
            <a:ext cx="3422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Городок </a:t>
            </a:r>
            <a:r>
              <a:rPr lang="ru-RU" dirty="0" err="1" smtClean="0"/>
              <a:t>Удалянчи</a:t>
            </a:r>
            <a:r>
              <a:rPr lang="ru-RU" dirty="0" smtClean="0"/>
              <a:t> и конуса </a:t>
            </a:r>
            <a:r>
              <a:rPr lang="ru-RU" dirty="0" err="1" smtClean="0"/>
              <a:t>голоценовых</a:t>
            </a:r>
            <a:r>
              <a:rPr lang="ru-RU" dirty="0" smtClean="0"/>
              <a:t> вулканов. Северный Китай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042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9985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Вершина и кратер Везувия, окрестности Неаполя, Италия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79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847055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653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Действующий вулкан Стромболи, Эоловы острова, Италия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" y="1787524"/>
            <a:ext cx="6294065" cy="47205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32" y="1787524"/>
            <a:ext cx="6489702" cy="486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974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708" y="451753"/>
            <a:ext cx="4455695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Кратер </a:t>
            </a:r>
            <a:r>
              <a:rPr lang="ru-RU" sz="4000" dirty="0" err="1" smtClean="0"/>
              <a:t>Вулькано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1690687"/>
            <a:ext cx="6028623" cy="4521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6" y="1955799"/>
            <a:ext cx="6157673" cy="461825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925421" y="365124"/>
            <a:ext cx="4455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Кратеры на склоне вулкана Этна, Сицилия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73448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61573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Двуглавый вулкан Эльбрус, Кавказ, Кабардино-Балкария (5642 м)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488"/>
            <a:ext cx="5801784" cy="435133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1808164"/>
            <a:ext cx="6390216" cy="47926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6911" y="6032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Разрушение туфов на склоне вулкана </a:t>
            </a:r>
            <a:r>
              <a:rPr lang="ru-RU" sz="2400" dirty="0" err="1" smtClean="0"/>
              <a:t>Дьябло</a:t>
            </a:r>
            <a:r>
              <a:rPr lang="ru-RU" sz="2400" dirty="0" smtClean="0"/>
              <a:t> </a:t>
            </a:r>
            <a:r>
              <a:rPr lang="ru-RU" sz="2400" dirty="0" err="1" smtClean="0"/>
              <a:t>Варош</a:t>
            </a:r>
            <a:r>
              <a:rPr lang="ru-RU" sz="2400" dirty="0" smtClean="0"/>
              <a:t>, Сербия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99627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2" y="369669"/>
            <a:ext cx="8651107" cy="6488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3129" y="5070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Вулканы Богдана Хмельницкого и </a:t>
            </a:r>
            <a:r>
              <a:rPr lang="ru-RU" dirty="0" err="1" smtClean="0"/>
              <a:t>Чирип</a:t>
            </a:r>
            <a:r>
              <a:rPr lang="ru-RU" dirty="0" smtClean="0"/>
              <a:t>, о. Итуруп, Курилы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04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495" y="1617466"/>
            <a:ext cx="9785279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Геоморфология</a:t>
            </a:r>
            <a:r>
              <a:rPr lang="ru-RU" dirty="0" smtClean="0"/>
              <a:t> – наука о рельефе земной поверхности, его строении (внешнем облике, морфологии),</a:t>
            </a:r>
            <a:br>
              <a:rPr lang="ru-RU" dirty="0" smtClean="0"/>
            </a:br>
            <a:r>
              <a:rPr lang="ru-RU" dirty="0" smtClean="0"/>
              <a:t> происхождении, </a:t>
            </a:r>
            <a:br>
              <a:rPr lang="ru-RU" dirty="0" smtClean="0"/>
            </a:br>
            <a:r>
              <a:rPr lang="ru-RU" dirty="0" smtClean="0"/>
              <a:t>истории развития </a:t>
            </a:r>
            <a:br>
              <a:rPr lang="ru-RU" dirty="0" smtClean="0"/>
            </a:br>
            <a:r>
              <a:rPr lang="ru-RU" dirty="0" smtClean="0"/>
              <a:t>и современной </a:t>
            </a:r>
            <a:br>
              <a:rPr lang="ru-RU" dirty="0" smtClean="0"/>
            </a:br>
            <a:r>
              <a:rPr lang="ru-RU" dirty="0" smtClean="0"/>
              <a:t>динамике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297" y="4555491"/>
            <a:ext cx="5096838" cy="2971425"/>
          </a:xfrm>
        </p:spPr>
        <p:txBody>
          <a:bodyPr/>
          <a:lstStyle/>
          <a:p>
            <a:r>
              <a:rPr lang="ru-RU" dirty="0" smtClean="0"/>
              <a:t>объектом ее изучения является земная поверхность, притом те формы ее, которые существуют в настоящее время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87" y="1828800"/>
            <a:ext cx="5858934" cy="4394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7203" y="1957081"/>
            <a:ext cx="2284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Магаданская область</a:t>
            </a:r>
          </a:p>
          <a:p>
            <a:r>
              <a:rPr lang="ru-RU" dirty="0" smtClean="0"/>
              <a:t>Горный рельеф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103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839" y="-82193"/>
            <a:ext cx="11271607" cy="1325563"/>
          </a:xfrm>
        </p:spPr>
        <p:txBody>
          <a:bodyPr/>
          <a:lstStyle/>
          <a:p>
            <a:r>
              <a:rPr lang="ru-RU" dirty="0" smtClean="0"/>
              <a:t>Гляциальный и флювиогляциальный рельеф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5" y="169068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43" y="1690689"/>
            <a:ext cx="5801784" cy="4351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10995" y="882254"/>
            <a:ext cx="5866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Экзарация, эрозия, аккумуляция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458" y="6042027"/>
            <a:ext cx="877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Экзарация – процесс разрушения ледником горных пород с последующим их выносом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3184" y="6304680"/>
            <a:ext cx="1051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Эрозия – процесс разрушения </a:t>
            </a:r>
            <a:r>
              <a:rPr lang="ru-RU" dirty="0"/>
              <a:t>горных пород и почв </a:t>
            </a:r>
            <a:r>
              <a:rPr lang="ru-RU" dirty="0" smtClean="0"/>
              <a:t>водными </a:t>
            </a:r>
            <a:r>
              <a:rPr lang="ru-RU" dirty="0"/>
              <a:t>потоками, </a:t>
            </a:r>
            <a:r>
              <a:rPr lang="ru-RU" dirty="0" smtClean="0"/>
              <a:t>с последующим их </a:t>
            </a:r>
            <a:r>
              <a:rPr lang="ru-RU" dirty="0"/>
              <a:t>отложением.</a:t>
            </a:r>
          </a:p>
        </p:txBody>
      </p:sp>
    </p:spTree>
    <p:extLst>
      <p:ext uri="{BB962C8B-B14F-4D97-AF65-F5344CB8AC3E}">
        <p14:creationId xmlns="" xmlns:p14="http://schemas.microsoft.com/office/powerpoint/2010/main" val="374964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9208" y="365125"/>
            <a:ext cx="3824591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Результаты мерзлотных     </a:t>
            </a:r>
            <a:r>
              <a:rPr lang="ru-RU" sz="2400" dirty="0" smtClean="0"/>
              <a:t>        </a:t>
            </a:r>
            <a:br>
              <a:rPr lang="ru-RU" sz="2400" dirty="0" smtClean="0"/>
            </a:br>
            <a:r>
              <a:rPr lang="ru-RU" sz="2400" dirty="0" smtClean="0"/>
              <a:t>процессов (мерзлотные «медальоны»)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568771"/>
            <a:ext cx="5963245" cy="4472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58" y="1939051"/>
            <a:ext cx="5469539" cy="410215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2862" y="365125"/>
            <a:ext cx="5176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Флювиогляциальный рельеф</a:t>
            </a:r>
            <a:endParaRPr lang="ru-RU" sz="3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1679" y="1152088"/>
            <a:ext cx="593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Аккумуляция материала размытых морен в долине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96748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828" y="140948"/>
            <a:ext cx="10515600" cy="1325563"/>
          </a:xfrm>
        </p:spPr>
        <p:txBody>
          <a:bodyPr/>
          <a:lstStyle/>
          <a:p>
            <a:r>
              <a:rPr lang="ru-RU" dirty="0" smtClean="0"/>
              <a:t>Долинные наледи, Магаданская область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0" y="2139041"/>
            <a:ext cx="6100070" cy="4575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1690688"/>
            <a:ext cx="6064814" cy="4539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705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81" y="0"/>
            <a:ext cx="7542196" cy="1325563"/>
          </a:xfrm>
        </p:spPr>
        <p:txBody>
          <a:bodyPr/>
          <a:lstStyle/>
          <a:p>
            <a:r>
              <a:rPr lang="ru-RU" dirty="0" smtClean="0"/>
              <a:t>Геологическая карта СССР</a:t>
            </a:r>
            <a:endParaRPr lang="ru-RU" dirty="0"/>
          </a:p>
        </p:txBody>
      </p:sp>
      <p:pic>
        <p:nvPicPr>
          <p:cNvPr id="1026" name="Picture 2" descr="http://www.hge.spbu.ru/images/stories/map_ssR/geology_ss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527"/>
            <a:ext cx="7937271" cy="5678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59958" y="92893"/>
            <a:ext cx="3400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Несмотря на большое разнообразие неровностей земной поверхности, можно выделить основные формы рельефа: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хребет, гора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котловина,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лощина,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седловина.</a:t>
            </a:r>
          </a:p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</a:rPr>
              <a:t>Два основных типа рельефа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– равнинный и горный.</a:t>
            </a:r>
          </a:p>
          <a:p>
            <a:r>
              <a:rPr lang="ru-RU" b="1" i="1" dirty="0" smtClean="0"/>
              <a:t>Равнина</a:t>
            </a:r>
            <a:r>
              <a:rPr lang="ru-RU" dirty="0" smtClean="0"/>
              <a:t> – относительно ровная поверхность с небольшими колебаниями высот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02313" y="3509213"/>
            <a:ext cx="35998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252525"/>
                </a:solidFill>
                <a:latin typeface="Arial" panose="020B0604020202020204" pitchFamily="34" charset="0"/>
              </a:rPr>
              <a:t>Горы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 - поднятые над равнинами и резко расчлененные участки земной поверхности со значительными перепадами высот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02313" y="5225039"/>
            <a:ext cx="3400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252525"/>
                </a:solidFill>
                <a:latin typeface="Arial" panose="020B0604020202020204" pitchFamily="34" charset="0"/>
              </a:rPr>
              <a:t>Между геологическими структурами и рельефом существует прямая связь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547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6100" y="584200"/>
            <a:ext cx="5461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Эндогенные процессы </a:t>
            </a:r>
            <a:r>
              <a:rPr lang="ru-RU" sz="2800" b="1" dirty="0" err="1" smtClean="0"/>
              <a:t>рельефообразования</a:t>
            </a:r>
            <a:r>
              <a:rPr lang="ru-RU" sz="2800" b="1" dirty="0" smtClean="0"/>
              <a:t> </a:t>
            </a:r>
          </a:p>
          <a:p>
            <a:r>
              <a:rPr lang="ru-RU" sz="2800" dirty="0" smtClean="0"/>
              <a:t>или внутренние силы Земли. К ним относятся, главным образом, тектоническая деятельность и</a:t>
            </a:r>
          </a:p>
          <a:p>
            <a:r>
              <a:rPr lang="ru-RU" sz="2800" dirty="0" err="1" smtClean="0"/>
              <a:t>магматизм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Основным источником эндогенных сил является тепловая энергия, которая возникает и накапливается в результате гравитационной дифференциации и радиоактивного распада вещества недр Земли.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1016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048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Экзогенные факторы </a:t>
            </a:r>
            <a:r>
              <a:rPr lang="ru-RU" dirty="0" err="1"/>
              <a:t>рельефообразования</a:t>
            </a:r>
            <a:r>
              <a:rPr lang="ru-RU" dirty="0"/>
              <a:t> или факторы </a:t>
            </a:r>
            <a:r>
              <a:rPr lang="ru-RU" dirty="0" smtClean="0"/>
              <a:t>внешней среды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651" y="2175820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К </a:t>
            </a:r>
            <a:r>
              <a:rPr lang="ru-RU" dirty="0"/>
              <a:t>этим факторам относят деятельность климата или </a:t>
            </a:r>
            <a:r>
              <a:rPr lang="ru-RU" dirty="0" smtClean="0"/>
              <a:t>атмосферные агенты </a:t>
            </a:r>
            <a:r>
              <a:rPr lang="ru-RU" dirty="0"/>
              <a:t>(температура, осадки, солнечная активность, ветер и пр.), </a:t>
            </a:r>
            <a:r>
              <a:rPr lang="ru-RU" dirty="0" smtClean="0"/>
              <a:t>деятельность </a:t>
            </a:r>
            <a:r>
              <a:rPr lang="ru-RU" dirty="0"/>
              <a:t>гидросферы, криосферы, живых организмов и человека (</a:t>
            </a:r>
            <a:r>
              <a:rPr lang="ru-RU" dirty="0" smtClean="0"/>
              <a:t>антропогенный </a:t>
            </a:r>
            <a:r>
              <a:rPr lang="ru-RU" dirty="0"/>
              <a:t>фактор</a:t>
            </a:r>
            <a:r>
              <a:rPr lang="ru-RU" dirty="0" smtClean="0"/>
              <a:t>).</a:t>
            </a:r>
          </a:p>
          <a:p>
            <a:r>
              <a:rPr lang="ru-RU" dirty="0"/>
              <a:t>Совокупность процессов разрушения и переноса их продуктов </a:t>
            </a:r>
            <a:r>
              <a:rPr lang="ru-RU" dirty="0" smtClean="0"/>
              <a:t>называется денудацией</a:t>
            </a:r>
          </a:p>
          <a:p>
            <a:r>
              <a:rPr lang="ru-RU" dirty="0"/>
              <a:t>Одновременно с денудацией происходит аккумуляция (</a:t>
            </a:r>
            <a:r>
              <a:rPr lang="ru-RU" dirty="0" smtClean="0"/>
              <a:t>накопление) продуктов </a:t>
            </a:r>
            <a:r>
              <a:rPr lang="ru-RU" dirty="0"/>
              <a:t>денудации в понижениях рельефа или впадинах.</a:t>
            </a:r>
          </a:p>
        </p:txBody>
      </p:sp>
    </p:spTree>
    <p:extLst>
      <p:ext uri="{BB962C8B-B14F-4D97-AF65-F5344CB8AC3E}">
        <p14:creationId xmlns="" xmlns:p14="http://schemas.microsoft.com/office/powerpoint/2010/main" val="406948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741" y="0"/>
            <a:ext cx="10515600" cy="100194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Генетическая классификация рельефа земной поверхности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60059907"/>
              </p:ext>
            </p:extLst>
          </p:nvPr>
        </p:nvGraphicFramePr>
        <p:xfrm>
          <a:off x="1177048" y="1001948"/>
          <a:ext cx="9328824" cy="5543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432"/>
                <a:gridCol w="3546696"/>
                <a:gridCol w="3546696"/>
              </a:tblGrid>
              <a:tr h="561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Группа типов рельефа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Типы рельефа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Подтипы (процессы,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формирующие рельеф)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7980"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Эндогенная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Тектонический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Вертикальные и горизонтальные движения земной коры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Вулканический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Взрывной, аккумулятивный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1090">
                <a:tc rowSpan="8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Экзогенная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Гляциальный, флювиогляциальный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Экзарация, эрозия, аккумуляция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Флювиальный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Эрозия, аккумуляция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1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Прибрежный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Морская или речная абразия, аккумуляция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1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Склоновый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Гравитация, перенос, аккумуляция, денудация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Карстовый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Выщелачивание, аккумуляция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7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Эоловый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Дефляция (ветровая эрозия, коррозия, эоловая аккумуляция материала)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Техногенный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Денудация, аккумуляция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Биогенный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Денудация, аккумуляция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5119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882" y="87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</a:t>
            </a:r>
            <a:r>
              <a:rPr lang="ru-RU" sz="3600" b="1" dirty="0" smtClean="0"/>
              <a:t>Вулканический рельеф</a:t>
            </a:r>
            <a:br>
              <a:rPr lang="ru-RU" sz="3600" b="1" dirty="0" smtClean="0"/>
            </a:br>
            <a:r>
              <a:rPr lang="ru-RU" sz="3600" b="1" dirty="0" smtClean="0"/>
              <a:t>                     </a:t>
            </a:r>
            <a:r>
              <a:rPr lang="ru-RU" sz="3600" dirty="0" smtClean="0">
                <a:solidFill>
                  <a:srgbClr val="0000FF"/>
                </a:solidFill>
              </a:rPr>
              <a:t>Взрывной</a:t>
            </a:r>
            <a:r>
              <a:rPr lang="ru-RU" sz="3600" dirty="0">
                <a:solidFill>
                  <a:srgbClr val="0000FF"/>
                </a:solidFill>
              </a:rPr>
              <a:t>, аккумулятивный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5" y="130504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9" y="1984375"/>
            <a:ext cx="6057901" cy="4543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10191" y="1413531"/>
            <a:ext cx="4581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Помпеи на фоне Везувия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6490" y="5723850"/>
            <a:ext cx="38905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Вулкан  Стромболи, </a:t>
            </a:r>
          </a:p>
          <a:p>
            <a:r>
              <a:rPr lang="ru-RU" sz="2800" dirty="0" smtClean="0"/>
              <a:t>Эоловы острова, Италия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5959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290186"/>
            <a:ext cx="4869581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Вулкан </a:t>
            </a:r>
            <a:r>
              <a:rPr lang="ru-RU" sz="3200" b="1" dirty="0" err="1" smtClean="0"/>
              <a:t>Чанбайшань</a:t>
            </a:r>
            <a:r>
              <a:rPr lang="ru-RU" sz="3200" b="1" dirty="0" smtClean="0"/>
              <a:t>, Китай, </a:t>
            </a:r>
            <a:br>
              <a:rPr lang="ru-RU" sz="3200" b="1" dirty="0" smtClean="0"/>
            </a:br>
            <a:r>
              <a:rPr lang="ru-RU" sz="3200" b="1" dirty="0" smtClean="0"/>
              <a:t>вид из космоса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749"/>
            <a:ext cx="5707781" cy="49930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48" y="2161173"/>
            <a:ext cx="6134100" cy="4600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6974" y="754826"/>
            <a:ext cx="4198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Вулкан </a:t>
            </a:r>
            <a:r>
              <a:rPr lang="ru-RU" sz="3200" dirty="0" err="1" smtClean="0"/>
              <a:t>Чанбайшань</a:t>
            </a:r>
            <a:r>
              <a:rPr lang="ru-RU" sz="3200" dirty="0" smtClean="0"/>
              <a:t>, </a:t>
            </a:r>
            <a:r>
              <a:rPr lang="ru-RU" sz="3200" dirty="0"/>
              <a:t>вид </a:t>
            </a:r>
            <a:r>
              <a:rPr lang="ru-RU" sz="3200" dirty="0" smtClean="0"/>
              <a:t>на кратер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590471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67451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Вулкан </a:t>
            </a:r>
            <a:r>
              <a:rPr lang="ru-RU" sz="2800" dirty="0" err="1" smtClean="0"/>
              <a:t>Чанбайшань</a:t>
            </a:r>
            <a:r>
              <a:rPr lang="ru-RU" sz="2800" dirty="0" smtClean="0"/>
              <a:t>, скалы из туфа и </a:t>
            </a:r>
            <a:r>
              <a:rPr lang="ru-RU" sz="2800" dirty="0" err="1" smtClean="0"/>
              <a:t>лавобрекчий</a:t>
            </a:r>
            <a:r>
              <a:rPr lang="ru-RU" sz="2800" dirty="0" smtClean="0"/>
              <a:t> на краю кратера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2" y="1761424"/>
            <a:ext cx="6532968" cy="48997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03" y="2317116"/>
            <a:ext cx="5689197" cy="4266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41060" y="469610"/>
            <a:ext cx="4286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Вулкан </a:t>
            </a:r>
            <a:r>
              <a:rPr lang="ru-RU" sz="2400" dirty="0" err="1"/>
              <a:t>Чанбайшань</a:t>
            </a:r>
            <a:r>
              <a:rPr lang="ru-RU" sz="2400" dirty="0"/>
              <a:t>, </a:t>
            </a:r>
            <a:r>
              <a:rPr lang="ru-RU" sz="2400" dirty="0" err="1" smtClean="0"/>
              <a:t>фреатическая</a:t>
            </a:r>
            <a:endParaRPr lang="ru-RU" sz="2400" dirty="0" smtClean="0"/>
          </a:p>
          <a:p>
            <a:r>
              <a:rPr lang="ru-RU" sz="2400" dirty="0" smtClean="0"/>
              <a:t> (взрывная) воронка  у подножия вулкана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03248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611</Words>
  <Application>Microsoft Office PowerPoint</Application>
  <PresentationFormat>Произвольный</PresentationFormat>
  <Paragraphs>88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Геоморфология как наука Популярно, для школьников и студентов</vt:lpstr>
      <vt:lpstr> Геоморфология – наука о рельефе земной поверхности, его строении (внешнем облике, морфологии),  происхождении,  истории развития  и современной  динамике</vt:lpstr>
      <vt:lpstr>Геологическая карта СССР</vt:lpstr>
      <vt:lpstr>Слайд 4</vt:lpstr>
      <vt:lpstr>Экзогенные факторы рельефообразования или факторы внешней среды. </vt:lpstr>
      <vt:lpstr>Генетическая классификация рельефа земной поверхности</vt:lpstr>
      <vt:lpstr>                    Вулканический рельеф                      Взрывной, аккумулятивный </vt:lpstr>
      <vt:lpstr>Вулкан Чанбайшань, Китай,  вид из космоса</vt:lpstr>
      <vt:lpstr>Вулкан Чанбайшань, скалы из туфа и лавобрекчий на краю кратера</vt:lpstr>
      <vt:lpstr>Щитовой базальтовый вулкан на острове Чеджу, Ю. Корея</vt:lpstr>
      <vt:lpstr>Лавовая пещера на о. Чеджу</vt:lpstr>
      <vt:lpstr>Фумарольное поле у подножия вулкана Чанбайшань</vt:lpstr>
      <vt:lpstr>Минерализованный источник у подножья вулкана Дьябло Варош, Сербия</vt:lpstr>
      <vt:lpstr>Скалы из гидротермально-измененных пород. На заднем плане – вулкан Вулькано</vt:lpstr>
      <vt:lpstr>Вершина и кратер Везувия, окрестности Неаполя, Италия</vt:lpstr>
      <vt:lpstr>Действующий вулкан Стромболи, Эоловы острова, Италия</vt:lpstr>
      <vt:lpstr>Кратер Вулькано</vt:lpstr>
      <vt:lpstr>Двуглавый вулкан Эльбрус, Кавказ, Кабардино-Балкария (5642 м)</vt:lpstr>
      <vt:lpstr>Слайд 19</vt:lpstr>
      <vt:lpstr>Гляциальный и флювиогляциальный рельеф</vt:lpstr>
      <vt:lpstr>Результаты мерзлотных              процессов (мерзлотные «медальоны»)</vt:lpstr>
      <vt:lpstr>Долинные наледи, Магаданская область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Геоморфология как наука</dc:title>
  <dc:creator>User</dc:creator>
  <cp:lastModifiedBy>admin</cp:lastModifiedBy>
  <cp:revision>38</cp:revision>
  <dcterms:created xsi:type="dcterms:W3CDTF">2022-02-26T10:40:02Z</dcterms:created>
  <dcterms:modified xsi:type="dcterms:W3CDTF">2022-06-01T06:19:02Z</dcterms:modified>
</cp:coreProperties>
</file>