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40C73-1EBF-4DAA-9B1C-57F57A73931E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F5FBF-D48D-4B0A-B534-43DFAFBC3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D4B01-A1B7-4284-B2F7-5F2BA551B0AF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D8EF1-0D98-4948-BE3A-D973C7877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EBF0-FF37-4597-939F-57131E711E6F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051B-D05C-4081-A5A6-9E04F2B4B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1F718-C468-41E9-B7E4-1BD89B447912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B223-A865-4DE0-81D9-8E9B8E85D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17BD4-5A66-4033-A180-2278B0BF4DB2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9283F-6CED-4660-8408-9405A5DDF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ACF5D-CD32-4E0B-8717-D81E916BF329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2678-331F-4784-AAE6-9D428B26E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A6EC-06E5-4A0E-ABF2-29EDF910B1C2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4FB7-BEDF-4CA0-A7FF-7BF52762D7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D2A4-BACA-4A47-80EF-77D7CC0885DA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567C2-D981-43BE-914D-37F56FDBF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13C45-1B69-41BE-BD16-3EAC08B4D81D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72AD7-8625-47A5-AE12-305916096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82DE-BDDB-4FA5-BDEA-3D7B075816E8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AFAB3-E5D2-45E6-88ED-35FAD62F2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CC5C2-497F-44CC-BA84-7D6F701133DA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157E6-CC52-4229-ABD4-01D160915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926177-B869-463D-84BD-A8680C36ABE6}" type="datetimeFigureOut">
              <a:rPr lang="ru-RU"/>
              <a:pPr>
                <a:defRPr/>
              </a:pPr>
              <a:t>2016-02-19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700F63-3F25-4E3C-B9C5-8E91A2BED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1700213"/>
            <a:ext cx="8891588" cy="350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15888"/>
            <a:ext cx="8761413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88913"/>
            <a:ext cx="8701088" cy="652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15888"/>
            <a:ext cx="8867775" cy="66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44450"/>
            <a:ext cx="8247063" cy="671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115888"/>
            <a:ext cx="8796338" cy="659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44450"/>
            <a:ext cx="5019675" cy="669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15888"/>
            <a:ext cx="8891587" cy="667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88913"/>
            <a:ext cx="8737600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15888"/>
            <a:ext cx="8891587" cy="667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44450"/>
            <a:ext cx="5019675" cy="669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8" y="115888"/>
            <a:ext cx="8796337" cy="659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15888"/>
            <a:ext cx="8891587" cy="667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15888"/>
            <a:ext cx="8820150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3" y="115888"/>
            <a:ext cx="8821737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63" y="0"/>
            <a:ext cx="81184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15888"/>
            <a:ext cx="7696200" cy="667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3" y="327025"/>
            <a:ext cx="7135812" cy="634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3" y="115888"/>
            <a:ext cx="6492875" cy="659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3" y="44450"/>
            <a:ext cx="5900737" cy="669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15888"/>
            <a:ext cx="4948238" cy="659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260350"/>
            <a:ext cx="8448675" cy="633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260350"/>
            <a:ext cx="8472487" cy="635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8" y="44450"/>
            <a:ext cx="7677150" cy="669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270</TotalTime>
  <Words>0</Words>
  <Application>Microsoft Office PowerPoint</Application>
  <PresentationFormat>Экран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Trebuchet MS</vt:lpstr>
      <vt:lpstr>Arial</vt:lpstr>
      <vt:lpstr>Georgia</vt:lpstr>
      <vt:lpstr>Calibri</vt:lpstr>
      <vt:lpstr>Воздушный поток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Байнетова</dc:creator>
  <cp:lastModifiedBy>A Schneider</cp:lastModifiedBy>
  <cp:revision>7</cp:revision>
  <dcterms:created xsi:type="dcterms:W3CDTF">2015-12-02T23:31:20Z</dcterms:created>
  <dcterms:modified xsi:type="dcterms:W3CDTF">2016-02-19T03:39:25Z</dcterms:modified>
</cp:coreProperties>
</file>